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79"/>
  </p:normalViewPr>
  <p:slideViewPr>
    <p:cSldViewPr snapToGrid="0" snapToObjects="1">
      <p:cViewPr>
        <p:scale>
          <a:sx n="97" d="100"/>
          <a:sy n="97" d="100"/>
        </p:scale>
        <p:origin x="144"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0B1092A0-29CF-734D-B8E5-2F6E7005CE95}" type="slidenum">
              <a:rPr lang="en-US" smtClean="0"/>
              <a:t>‹#›</a:t>
            </a:fld>
            <a:endParaRPr lang="en-US"/>
          </a:p>
        </p:txBody>
      </p:sp>
    </p:spTree>
    <p:extLst>
      <p:ext uri="{BB962C8B-B14F-4D97-AF65-F5344CB8AC3E}">
        <p14:creationId xmlns:p14="http://schemas.microsoft.com/office/powerpoint/2010/main" val="1863540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2/9/20</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212554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50962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976483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4545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8942971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F93CBB-5C44-6144-AF07-3E710B05EEDA}" type="datetimeFigureOut">
              <a:rPr lang="en-US" smtClean="0"/>
              <a:t>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3464729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3680116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049285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644567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1F93CBB-5C44-6144-AF07-3E710B05EEDA}" type="datetimeFigureOut">
              <a:rPr lang="en-US" smtClean="0"/>
              <a:t>2/9/20</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2844789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1F93CBB-5C44-6144-AF07-3E710B05EEDA}" type="datetimeFigureOut">
              <a:rPr lang="en-US" smtClean="0"/>
              <a:t>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113550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1F93CBB-5C44-6144-AF07-3E710B05EEDA}" type="datetimeFigureOut">
              <a:rPr lang="en-US" smtClean="0"/>
              <a:t>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65406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1F93CBB-5C44-6144-AF07-3E710B05EEDA}" type="datetimeFigureOut">
              <a:rPr lang="en-US" smtClean="0"/>
              <a:t>2/9/20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154161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F93CBB-5C44-6144-AF07-3E710B05EEDA}" type="datetimeFigureOut">
              <a:rPr lang="en-US" smtClean="0"/>
              <a:t>2/9/20</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4185122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2/9/20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3057869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1F93CBB-5C44-6144-AF07-3E710B05EEDA}" type="datetimeFigureOut">
              <a:rPr lang="en-US" smtClean="0"/>
              <a:t>2/9/20</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B1092A0-29CF-734D-B8E5-2F6E7005CE95}" type="slidenum">
              <a:rPr lang="en-US" smtClean="0"/>
              <a:t>‹#›</a:t>
            </a:fld>
            <a:endParaRPr lang="en-US"/>
          </a:p>
        </p:txBody>
      </p:sp>
    </p:spTree>
    <p:extLst>
      <p:ext uri="{BB962C8B-B14F-4D97-AF65-F5344CB8AC3E}">
        <p14:creationId xmlns:p14="http://schemas.microsoft.com/office/powerpoint/2010/main" val="581634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1F93CBB-5C44-6144-AF07-3E710B05EEDA}" type="datetimeFigureOut">
              <a:rPr lang="en-US" smtClean="0"/>
              <a:t>2/9/20</a:t>
            </a:fld>
            <a:endParaRPr 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B1092A0-29CF-734D-B8E5-2F6E7005CE95}" type="slidenum">
              <a:rPr lang="en-US" smtClean="0"/>
              <a:t>‹#›</a:t>
            </a:fld>
            <a:endParaRPr lang="en-US"/>
          </a:p>
        </p:txBody>
      </p:sp>
    </p:spTree>
    <p:extLst>
      <p:ext uri="{BB962C8B-B14F-4D97-AF65-F5344CB8AC3E}">
        <p14:creationId xmlns:p14="http://schemas.microsoft.com/office/powerpoint/2010/main" val="2939210083"/>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8" name="Picture 7" descr="A picture containing ball&#10;&#10;Description automatically generated">
            <a:extLst>
              <a:ext uri="{FF2B5EF4-FFF2-40B4-BE49-F238E27FC236}">
                <a16:creationId xmlns:a16="http://schemas.microsoft.com/office/drawing/2014/main" id="{616B2220-6BE9-9F42-8B35-1955B55CE7E9}"/>
              </a:ext>
            </a:extLst>
          </p:cNvPr>
          <p:cNvPicPr>
            <a:picLocks noChangeAspect="1"/>
          </p:cNvPicPr>
          <p:nvPr/>
        </p:nvPicPr>
        <p:blipFill>
          <a:blip r:embed="rId2"/>
          <a:stretch>
            <a:fillRect/>
          </a:stretch>
        </p:blipFill>
        <p:spPr>
          <a:xfrm>
            <a:off x="4800599" y="719435"/>
            <a:ext cx="2275313" cy="2247900"/>
          </a:xfrm>
          <a:prstGeom prst="rect">
            <a:avLst/>
          </a:prstGeom>
        </p:spPr>
      </p:pic>
      <p:sp>
        <p:nvSpPr>
          <p:cNvPr id="10" name="Rectangle 9">
            <a:extLst>
              <a:ext uri="{FF2B5EF4-FFF2-40B4-BE49-F238E27FC236}">
                <a16:creationId xmlns:a16="http://schemas.microsoft.com/office/drawing/2014/main" id="{22EBF268-988A-4E4E-8B9E-A499BF585922}"/>
              </a:ext>
            </a:extLst>
          </p:cNvPr>
          <p:cNvSpPr/>
          <p:nvPr/>
        </p:nvSpPr>
        <p:spPr>
          <a:xfrm>
            <a:off x="1361370" y="2967335"/>
            <a:ext cx="9469259"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MANIPAL FEEDBACK SYSTEM</a:t>
            </a:r>
          </a:p>
        </p:txBody>
      </p:sp>
      <p:sp>
        <p:nvSpPr>
          <p:cNvPr id="12" name="Rectangle 11">
            <a:extLst>
              <a:ext uri="{FF2B5EF4-FFF2-40B4-BE49-F238E27FC236}">
                <a16:creationId xmlns:a16="http://schemas.microsoft.com/office/drawing/2014/main" id="{CF947A13-F686-3C41-B174-7C036D14EDD7}"/>
              </a:ext>
            </a:extLst>
          </p:cNvPr>
          <p:cNvSpPr/>
          <p:nvPr/>
        </p:nvSpPr>
        <p:spPr>
          <a:xfrm>
            <a:off x="3860976" y="4053185"/>
            <a:ext cx="3869970" cy="923330"/>
          </a:xfrm>
          <a:prstGeom prst="rect">
            <a:avLst/>
          </a:prstGeom>
          <a:noFill/>
        </p:spPr>
        <p:txBody>
          <a:bodyPr wrap="square" lIns="91440" tIns="45720" rIns="91440" bIns="45720">
            <a:spAutoFit/>
          </a:bodyPr>
          <a:lstStyle/>
          <a:p>
            <a:pPr algn="ctr"/>
            <a:r>
              <a:rPr lang="en-GB" sz="5400" b="1" dirty="0">
                <a:ln w="22225">
                  <a:solidFill>
                    <a:schemeClr val="accent2"/>
                  </a:solidFill>
                  <a:prstDash val="solid"/>
                </a:ln>
                <a:solidFill>
                  <a:schemeClr val="accent2">
                    <a:lumMod val="40000"/>
                    <a:lumOff val="60000"/>
                  </a:schemeClr>
                </a:solidFill>
              </a:rPr>
              <a:t>BY TEAM -9</a:t>
            </a:r>
            <a:endParaRPr lang="en-GB"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086704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PROBLEM STATEMENT:</a:t>
            </a:r>
          </a:p>
        </p:txBody>
      </p:sp>
      <p:sp>
        <p:nvSpPr>
          <p:cNvPr id="6" name="TextBox 5">
            <a:extLst>
              <a:ext uri="{FF2B5EF4-FFF2-40B4-BE49-F238E27FC236}">
                <a16:creationId xmlns:a16="http://schemas.microsoft.com/office/drawing/2014/main" id="{27A0688B-4280-5C40-AD22-3C4117AA5412}"/>
              </a:ext>
            </a:extLst>
          </p:cNvPr>
          <p:cNvSpPr txBox="1"/>
          <p:nvPr/>
        </p:nvSpPr>
        <p:spPr>
          <a:xfrm>
            <a:off x="963948" y="1949627"/>
            <a:ext cx="9574959" cy="2954655"/>
          </a:xfrm>
          <a:prstGeom prst="rect">
            <a:avLst/>
          </a:prstGeom>
          <a:solidFill>
            <a:schemeClr val="accent2"/>
          </a:solidFill>
        </p:spPr>
        <p:txBody>
          <a:bodyPr wrap="square" rtlCol="0">
            <a:spAutoFit/>
          </a:bodyPr>
          <a:lstStyle/>
          <a:p>
            <a:pPr algn="ctr"/>
            <a:r>
              <a:rPr lang="en-IN" sz="2800" b="1" dirty="0">
                <a:latin typeface="Arial" panose="020B0604020202020204" pitchFamily="34" charset="0"/>
                <a:cs typeface="Arial" panose="020B0604020202020204" pitchFamily="34" charset="0"/>
              </a:rPr>
              <a:t>Feedbacks of teachers from their students helps the department in determining whether the teachers assigned to teach these students are able to teach the subject properly as well as solve any problems that the students might be facing. So, develop an app to take the feedback of teachers from the students. </a:t>
            </a:r>
          </a:p>
          <a:p>
            <a:endParaRPr lang="en-US" dirty="0"/>
          </a:p>
        </p:txBody>
      </p:sp>
    </p:spTree>
    <p:extLst>
      <p:ext uri="{BB962C8B-B14F-4D97-AF65-F5344CB8AC3E}">
        <p14:creationId xmlns:p14="http://schemas.microsoft.com/office/powerpoint/2010/main" val="20453942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446824"/>
          </a:xfrm>
          <a:prstGeom prst="rect">
            <a:avLst/>
          </a:prstGeom>
          <a:noFill/>
          <a:ln>
            <a:solidFill>
              <a:schemeClr val="bg2"/>
            </a:solidFill>
          </a:ln>
        </p:spPr>
        <p:txBody>
          <a:bodyPr wrap="square" rtlCol="0">
            <a:spAutoFit/>
          </a:bodyPr>
          <a:lstStyle/>
          <a:p>
            <a:pPr marL="285750" indent="-285750">
              <a:spcAft>
                <a:spcPts val="1800"/>
              </a:spcAft>
              <a:buFont typeface="Arial" panose="020B0604020202020204" pitchFamily="34" charset="0"/>
              <a:buChar char="•"/>
            </a:pPr>
            <a:r>
              <a:rPr lang="en-IN" sz="2400" dirty="0"/>
              <a:t>The current system in place only helps the user to provide feedback under certain perspectives </a:t>
            </a:r>
            <a:r>
              <a:rPr lang="en-IN" sz="2400" dirty="0" err="1"/>
              <a:t>i.e</a:t>
            </a:r>
            <a:r>
              <a:rPr lang="en-IN" sz="2400" dirty="0"/>
              <a:t> good bad and best.</a:t>
            </a:r>
          </a:p>
          <a:p>
            <a:pPr marL="285750" indent="-285750">
              <a:buFont typeface="Arial" panose="020B0604020202020204" pitchFamily="34" charset="0"/>
              <a:buChar char="•"/>
            </a:pPr>
            <a:r>
              <a:rPr lang="en-IN" sz="2400" dirty="0"/>
              <a:t>The number will enhance the system and provide feedback with more precision.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834296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04000"/>
                <a:satMod val="128000"/>
                <a:lumMod val="104000"/>
              </a:schemeClr>
            </a:gs>
            <a:gs pos="100000">
              <a:schemeClr val="bg1">
                <a:shade val="76000"/>
                <a:hueMod val="89000"/>
                <a:satMod val="164000"/>
                <a:lumMod val="68000"/>
              </a:schemeClr>
            </a:gs>
          </a:gsLst>
          <a:path path="circle">
            <a:fillToRect l="45000" t="65000" r="125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no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5" name="Title 4">
            <a:extLst>
              <a:ext uri="{FF2B5EF4-FFF2-40B4-BE49-F238E27FC236}">
                <a16:creationId xmlns:a16="http://schemas.microsoft.com/office/drawing/2014/main" id="{B099716C-D1A7-8B47-8585-6DBF9F6BF09B}"/>
              </a:ext>
            </a:extLst>
          </p:cNvPr>
          <p:cNvSpPr>
            <a:spLocks noGrp="1"/>
          </p:cNvSpPr>
          <p:nvPr>
            <p:ph type="title"/>
          </p:nvPr>
        </p:nvSpPr>
        <p:spPr/>
        <p:txBody>
          <a:bodyPr/>
          <a:lstStyle/>
          <a:p>
            <a:r>
              <a:rPr lang="en-US" dirty="0"/>
              <a:t>SOLUTION APPROACH</a:t>
            </a:r>
          </a:p>
        </p:txBody>
      </p:sp>
      <p:sp>
        <p:nvSpPr>
          <p:cNvPr id="2" name="TextBox 1">
            <a:extLst>
              <a:ext uri="{FF2B5EF4-FFF2-40B4-BE49-F238E27FC236}">
                <a16:creationId xmlns:a16="http://schemas.microsoft.com/office/drawing/2014/main" id="{79540EFE-A136-6446-97F1-39D20705A152}"/>
              </a:ext>
            </a:extLst>
          </p:cNvPr>
          <p:cNvSpPr txBox="1"/>
          <p:nvPr/>
        </p:nvSpPr>
        <p:spPr>
          <a:xfrm>
            <a:off x="1543050" y="2128836"/>
            <a:ext cx="7943850" cy="2662267"/>
          </a:xfrm>
          <a:prstGeom prst="rect">
            <a:avLst/>
          </a:prstGeom>
          <a:noFill/>
          <a:ln>
            <a:solidFill>
              <a:schemeClr val="bg2"/>
            </a:solidFill>
          </a:ln>
        </p:spPr>
        <p:txBody>
          <a:bodyPr wrap="square" rtlCol="0">
            <a:spAutoFit/>
          </a:bodyPr>
          <a:lstStyle/>
          <a:p>
            <a:pPr marL="285750" indent="-285750">
              <a:spcAft>
                <a:spcPts val="600"/>
              </a:spcAft>
              <a:buFont typeface="Arial" panose="020B0604020202020204" pitchFamily="34" charset="0"/>
              <a:buChar char="•"/>
            </a:pPr>
            <a:r>
              <a:rPr lang="en-IN" sz="2400" dirty="0"/>
              <a:t>These numbers can be computed to and hence feedback can be more precise so that teachers know where to deliver more.</a:t>
            </a:r>
          </a:p>
          <a:p>
            <a:pPr marL="285750" indent="-285750">
              <a:buFont typeface="Arial" panose="020B0604020202020204" pitchFamily="34" charset="0"/>
              <a:buChar char="•"/>
            </a:pPr>
            <a:r>
              <a:rPr lang="en-IN" sz="2400" dirty="0"/>
              <a:t>The 10 range will provide more functionality and better flexibility for people to exactly measure their response rather than giving a fixed response.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5971487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6614B5-397E-3049-A2CB-96E677F00856}"/>
              </a:ext>
            </a:extLst>
          </p:cNvPr>
          <p:cNvSpPr/>
          <p:nvPr/>
        </p:nvSpPr>
        <p:spPr>
          <a:xfrm>
            <a:off x="1245888" y="2624435"/>
            <a:ext cx="9385903" cy="923330"/>
          </a:xfrm>
          <a:prstGeom prst="rect">
            <a:avLst/>
          </a:prstGeom>
          <a:noFill/>
        </p:spPr>
        <p:txBody>
          <a:bodyPr wrap="none" lIns="91440" tIns="45720" rIns="91440" bIns="45720">
            <a:spAutoFit/>
          </a:bodyPr>
          <a:lstStyle/>
          <a:p>
            <a:pPr algn="ctr"/>
            <a:r>
              <a:rPr lang="en-GB"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INTERFACE WALK THROUGH</a:t>
            </a:r>
            <a:endPar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383176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8F4C2C-CAC0-E944-9EFB-B922318AD0E4}"/>
              </a:ext>
            </a:extLst>
          </p:cNvPr>
          <p:cNvPicPr>
            <a:picLocks noChangeAspect="1"/>
          </p:cNvPicPr>
          <p:nvPr/>
        </p:nvPicPr>
        <p:blipFill>
          <a:blip r:embed="rId2"/>
          <a:stretch>
            <a:fillRect/>
          </a:stretch>
        </p:blipFill>
        <p:spPr>
          <a:xfrm>
            <a:off x="1009650" y="1085849"/>
            <a:ext cx="2941439" cy="5229225"/>
          </a:xfrm>
          <a:prstGeom prst="rect">
            <a:avLst/>
          </a:prstGeom>
        </p:spPr>
      </p:pic>
      <p:sp>
        <p:nvSpPr>
          <p:cNvPr id="4" name="Rectangle 3">
            <a:extLst>
              <a:ext uri="{FF2B5EF4-FFF2-40B4-BE49-F238E27FC236}">
                <a16:creationId xmlns:a16="http://schemas.microsoft.com/office/drawing/2014/main" id="{05502322-83DA-AB49-BCD2-54FE2B45C1C5}"/>
              </a:ext>
            </a:extLst>
          </p:cNvPr>
          <p:cNvSpPr/>
          <p:nvPr/>
        </p:nvSpPr>
        <p:spPr>
          <a:xfrm>
            <a:off x="3554178" y="162519"/>
            <a:ext cx="4701928" cy="923330"/>
          </a:xfrm>
          <a:prstGeom prst="rect">
            <a:avLst/>
          </a:prstGeom>
          <a:noFill/>
        </p:spPr>
        <p:txBody>
          <a:bodyPr wrap="none" lIns="91440" tIns="45720" rIns="91440" bIns="45720">
            <a:spAutoFit/>
          </a:bodyPr>
          <a:lstStyle/>
          <a:p>
            <a:pPr algn="ctr"/>
            <a:r>
              <a:rPr lang="en-GB" sz="5400" b="0" cap="none" spc="0" dirty="0">
                <a:ln w="0"/>
                <a:solidFill>
                  <a:schemeClr val="accent1"/>
                </a:solidFill>
                <a:effectLst>
                  <a:outerShdw blurRad="38100" dist="25400" dir="5400000" algn="ctr" rotWithShape="0">
                    <a:srgbClr val="6E747A">
                      <a:alpha val="43000"/>
                    </a:srgbClr>
                  </a:outerShdw>
                </a:effectLst>
              </a:rPr>
              <a:t>LOG-IN PAGE</a:t>
            </a:r>
          </a:p>
        </p:txBody>
      </p:sp>
      <p:sp>
        <p:nvSpPr>
          <p:cNvPr id="6" name="TextBox 5">
            <a:extLst>
              <a:ext uri="{FF2B5EF4-FFF2-40B4-BE49-F238E27FC236}">
                <a16:creationId xmlns:a16="http://schemas.microsoft.com/office/drawing/2014/main" id="{5C3A71C2-AE04-7242-AE6A-A90FA7A88A59}"/>
              </a:ext>
            </a:extLst>
          </p:cNvPr>
          <p:cNvSpPr txBox="1"/>
          <p:nvPr/>
        </p:nvSpPr>
        <p:spPr>
          <a:xfrm>
            <a:off x="4895851" y="1928813"/>
            <a:ext cx="6477000" cy="2862322"/>
          </a:xfrm>
          <a:prstGeom prst="rect">
            <a:avLst/>
          </a:prstGeom>
          <a:noFill/>
          <a:ln>
            <a:solidFill>
              <a:schemeClr val="tx2"/>
            </a:solidFill>
          </a:ln>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TAKES SIGN IN FROM REGNO. AS WELL AS COLLEGE MAIL ID. </a:t>
            </a:r>
          </a:p>
          <a:p>
            <a:pPr marL="342900" indent="-34290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USE </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REGULAR EXPRESSION, REGEX OR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REGexp</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FOR FETCHING THE REGISTRATION NUMBER FROM THE E-MAIL.</a:t>
            </a:r>
          </a:p>
          <a:p>
            <a:pPr marL="342900" indent="-342900">
              <a:buFont typeface="Arial" panose="020B0604020202020204" pitchFamily="34" charset="0"/>
              <a:buChar char="•"/>
            </a:pPr>
            <a:endPar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WE KEPT THE UI CLEAN AND UNCLUTTERED .</a:t>
            </a: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4110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189BB2-35DA-2440-8F48-EE0A2B1FFDB3}"/>
              </a:ext>
            </a:extLst>
          </p:cNvPr>
          <p:cNvSpPr/>
          <p:nvPr/>
        </p:nvSpPr>
        <p:spPr>
          <a:xfrm>
            <a:off x="2177533" y="250639"/>
            <a:ext cx="6511719"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CATALOGUE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pic>
        <p:nvPicPr>
          <p:cNvPr id="3" name="Picture 2">
            <a:extLst>
              <a:ext uri="{FF2B5EF4-FFF2-40B4-BE49-F238E27FC236}">
                <a16:creationId xmlns:a16="http://schemas.microsoft.com/office/drawing/2014/main" id="{D587C41C-30E7-5640-8C42-133E300592C6}"/>
              </a:ext>
            </a:extLst>
          </p:cNvPr>
          <p:cNvPicPr>
            <a:picLocks noChangeAspect="1"/>
          </p:cNvPicPr>
          <p:nvPr/>
        </p:nvPicPr>
        <p:blipFill>
          <a:blip r:embed="rId2"/>
          <a:stretch>
            <a:fillRect/>
          </a:stretch>
        </p:blipFill>
        <p:spPr>
          <a:xfrm>
            <a:off x="456579" y="1173969"/>
            <a:ext cx="2948195" cy="5241235"/>
          </a:xfrm>
          <a:prstGeom prst="rect">
            <a:avLst/>
          </a:prstGeom>
        </p:spPr>
      </p:pic>
      <p:sp>
        <p:nvSpPr>
          <p:cNvPr id="4" name="TextBox 3">
            <a:extLst>
              <a:ext uri="{FF2B5EF4-FFF2-40B4-BE49-F238E27FC236}">
                <a16:creationId xmlns:a16="http://schemas.microsoft.com/office/drawing/2014/main" id="{BFE470DF-4D90-3B48-8108-4B20FD2F55EF}"/>
              </a:ext>
            </a:extLst>
          </p:cNvPr>
          <p:cNvSpPr txBox="1"/>
          <p:nvPr/>
        </p:nvSpPr>
        <p:spPr>
          <a:xfrm>
            <a:off x="4664764" y="2398643"/>
            <a:ext cx="5698435" cy="3139321"/>
          </a:xfrm>
          <a:prstGeom prst="rect">
            <a:avLst/>
          </a:prstGeom>
          <a:noFill/>
          <a:ln>
            <a:solidFill>
              <a:schemeClr val="tx2"/>
            </a:solidFill>
          </a:ln>
        </p:spPr>
        <p:txBody>
          <a:bodyPr wrap="square" rtlCol="0">
            <a:spAutoFit/>
          </a:bodyPr>
          <a:lstStyle/>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APP DETERMINES THE SECTION OF THE USERAUTOMATICALLY BY THE REGISTRATION NUMBER WE GOT USING THE REGEX</a:t>
            </a:r>
          </a:p>
          <a:p>
            <a:pPr marL="285750" indent="-285750">
              <a:buFont typeface="Arial" panose="020B0604020202020204" pitchFamily="34" charset="0"/>
              <a:buChar char="•"/>
            </a:pPr>
            <a:endPar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DISLPLAYS THE NAME OF THE TEACHERS OF THAT PERTICULAR SECTION AND A CLEAR AND DISTICTIVE WAY.</a:t>
            </a:r>
          </a:p>
          <a:p>
            <a:endParaRPr lang="en-US" dirty="0"/>
          </a:p>
        </p:txBody>
      </p:sp>
    </p:spTree>
    <p:extLst>
      <p:ext uri="{BB962C8B-B14F-4D97-AF65-F5344CB8AC3E}">
        <p14:creationId xmlns:p14="http://schemas.microsoft.com/office/powerpoint/2010/main" val="3983352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E3A51C-CA5F-7A4A-B86C-BBE534ECA30F}"/>
              </a:ext>
            </a:extLst>
          </p:cNvPr>
          <p:cNvSpPr/>
          <p:nvPr/>
        </p:nvSpPr>
        <p:spPr>
          <a:xfrm>
            <a:off x="3047774" y="-11092"/>
            <a:ext cx="5751896" cy="923330"/>
          </a:xfrm>
          <a:prstGeom prst="rect">
            <a:avLst/>
          </a:prstGeom>
          <a:noFill/>
        </p:spPr>
        <p:txBody>
          <a:bodyPr wrap="none" lIns="91440" tIns="45720" rIns="91440" bIns="45720">
            <a:spAutoFit/>
          </a:bodyPr>
          <a:lstStyle/>
          <a:p>
            <a:pPr algn="ctr"/>
            <a:r>
              <a:rPr lang="en-GB" sz="5400" dirty="0">
                <a:ln w="0"/>
                <a:solidFill>
                  <a:schemeClr val="accent1"/>
                </a:solidFill>
                <a:effectLst>
                  <a:outerShdw blurRad="38100" dist="25400" dir="5400000" algn="ctr" rotWithShape="0">
                    <a:srgbClr val="6E747A">
                      <a:alpha val="43000"/>
                    </a:srgbClr>
                  </a:outerShdw>
                </a:effectLst>
              </a:rPr>
              <a:t>FEEDBACK PAGE</a:t>
            </a:r>
            <a:endParaRPr lang="en-GB" sz="5400" b="0" cap="none" spc="0" dirty="0">
              <a:ln w="0"/>
              <a:solidFill>
                <a:schemeClr val="accent1"/>
              </a:solidFill>
              <a:effectLst>
                <a:outerShdw blurRad="38100" dist="25400" dir="5400000" algn="ctr" rotWithShape="0">
                  <a:srgbClr val="6E747A">
                    <a:alpha val="43000"/>
                  </a:srgbClr>
                </a:outerShdw>
              </a:effectLst>
            </a:endParaRPr>
          </a:p>
        </p:txBody>
      </p:sp>
      <p:sp>
        <p:nvSpPr>
          <p:cNvPr id="4" name="TextBox 3">
            <a:extLst>
              <a:ext uri="{FF2B5EF4-FFF2-40B4-BE49-F238E27FC236}">
                <a16:creationId xmlns:a16="http://schemas.microsoft.com/office/drawing/2014/main" id="{A0093BE4-5D47-DD46-B3E4-B2551DB30381}"/>
              </a:ext>
            </a:extLst>
          </p:cNvPr>
          <p:cNvSpPr txBox="1"/>
          <p:nvPr/>
        </p:nvSpPr>
        <p:spPr>
          <a:xfrm>
            <a:off x="5141843" y="1997839"/>
            <a:ext cx="6334539" cy="2862322"/>
          </a:xfrm>
          <a:prstGeom prst="rect">
            <a:avLst/>
          </a:prstGeom>
          <a:noFill/>
          <a:ln>
            <a:solidFill>
              <a:schemeClr val="tx2"/>
            </a:solidFill>
          </a:ln>
        </p:spPr>
        <p:txBody>
          <a:bodyPr wrap="square" rtlCol="0">
            <a:spAutoFit/>
          </a:bodyPr>
          <a:lstStyle/>
          <a:p>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FEED BACK INTERFACE HAS FOLLOWING FEATURES: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IT USES SLIDER TO GIVE PRECISE OPINIONS</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PREDEFINES BEEDBACK LIKE GOOD , BAD ETC ARE AVOIDED TO GET PRECISION</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THE UI IS CLEAN AND ISPLAYS YOUR FEEDBACK</a:t>
            </a:r>
          </a:p>
          <a:p>
            <a:pPr marL="342900" indent="-342900">
              <a:buFont typeface="+mj-lt"/>
              <a:buAutoNum type="arabicPeriod"/>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IN THE END WE ALSO PROVIDE SECTION FOR WRITTEN FEED BACK.</a:t>
            </a:r>
          </a:p>
        </p:txBody>
      </p:sp>
      <p:pic>
        <p:nvPicPr>
          <p:cNvPr id="5" name="Picture 4">
            <a:extLst>
              <a:ext uri="{FF2B5EF4-FFF2-40B4-BE49-F238E27FC236}">
                <a16:creationId xmlns:a16="http://schemas.microsoft.com/office/drawing/2014/main" id="{A32FB4B7-C89C-AD44-B811-9A06C43C01E4}"/>
              </a:ext>
            </a:extLst>
          </p:cNvPr>
          <p:cNvPicPr>
            <a:picLocks noChangeAspect="1"/>
          </p:cNvPicPr>
          <p:nvPr/>
        </p:nvPicPr>
        <p:blipFill>
          <a:blip r:embed="rId2"/>
          <a:stretch>
            <a:fillRect/>
          </a:stretch>
        </p:blipFill>
        <p:spPr>
          <a:xfrm>
            <a:off x="2440243" y="1232451"/>
            <a:ext cx="2232578" cy="3969027"/>
          </a:xfrm>
          <a:prstGeom prst="rect">
            <a:avLst/>
          </a:prstGeom>
        </p:spPr>
      </p:pic>
      <p:pic>
        <p:nvPicPr>
          <p:cNvPr id="6" name="Picture 5">
            <a:extLst>
              <a:ext uri="{FF2B5EF4-FFF2-40B4-BE49-F238E27FC236}">
                <a16:creationId xmlns:a16="http://schemas.microsoft.com/office/drawing/2014/main" id="{C8249B38-182E-424A-B453-D73B8525590C}"/>
              </a:ext>
            </a:extLst>
          </p:cNvPr>
          <p:cNvPicPr>
            <a:picLocks noChangeAspect="1"/>
          </p:cNvPicPr>
          <p:nvPr/>
        </p:nvPicPr>
        <p:blipFill>
          <a:blip r:embed="rId3"/>
          <a:stretch>
            <a:fillRect/>
          </a:stretch>
        </p:blipFill>
        <p:spPr>
          <a:xfrm>
            <a:off x="128378" y="1232451"/>
            <a:ext cx="2232578" cy="3969027"/>
          </a:xfrm>
          <a:prstGeom prst="rect">
            <a:avLst/>
          </a:prstGeom>
        </p:spPr>
      </p:pic>
    </p:spTree>
    <p:extLst>
      <p:ext uri="{BB962C8B-B14F-4D97-AF65-F5344CB8AC3E}">
        <p14:creationId xmlns:p14="http://schemas.microsoft.com/office/powerpoint/2010/main" val="4285547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F978-DE06-2146-B0CA-73392F5738D3}"/>
              </a:ext>
            </a:extLst>
          </p:cNvPr>
          <p:cNvSpPr>
            <a:spLocks noGrp="1"/>
          </p:cNvSpPr>
          <p:nvPr>
            <p:ph type="title"/>
          </p:nvPr>
        </p:nvSpPr>
        <p:spPr>
          <a:xfrm>
            <a:off x="1088693" y="1027433"/>
            <a:ext cx="8761413" cy="728480"/>
          </a:xfrm>
        </p:spPr>
        <p:txBody>
          <a:bodyPr/>
          <a:lstStyle/>
          <a:p>
            <a:r>
              <a:rPr lang="en-IN" dirty="0"/>
              <a:t>Technical Description</a:t>
            </a:r>
            <a:br>
              <a:rPr lang="en-IN" dirty="0"/>
            </a:br>
            <a:endParaRPr lang="en-US" dirty="0"/>
          </a:p>
        </p:txBody>
      </p:sp>
      <p:sp>
        <p:nvSpPr>
          <p:cNvPr id="3" name="TextBox 2">
            <a:extLst>
              <a:ext uri="{FF2B5EF4-FFF2-40B4-BE49-F238E27FC236}">
                <a16:creationId xmlns:a16="http://schemas.microsoft.com/office/drawing/2014/main" id="{B5D9AC18-0C0D-1F40-A660-17B2F7505667}"/>
              </a:ext>
            </a:extLst>
          </p:cNvPr>
          <p:cNvSpPr txBox="1"/>
          <p:nvPr/>
        </p:nvSpPr>
        <p:spPr>
          <a:xfrm>
            <a:off x="1232452" y="2716696"/>
            <a:ext cx="8066888" cy="3754874"/>
          </a:xfrm>
          <a:prstGeom prst="rect">
            <a:avLst/>
          </a:prstGeom>
          <a:noFill/>
          <a:ln>
            <a:solidFill>
              <a:schemeClr val="tx2"/>
            </a:solidFill>
          </a:ln>
        </p:spPr>
        <p:txBody>
          <a:bodyPr wrap="none" rtlCol="0">
            <a:spAutoFit/>
          </a:bodyPr>
          <a:lstStyle/>
          <a:p>
            <a:r>
              <a:rPr lang="en-IN" dirty="0"/>
              <a:t>1</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.FLUTTER</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flutter </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sdk</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to build the complete front end .</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2.FIREBASE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We used fire base to establish our backend functionalities.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Packages</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1.FIREBASE CORE(</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firebase_core</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0.4.3+3)</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Acts as an dependency for firebase auth and firebase database.</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2.FIREBASE AUTH(</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firebase_auth</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0.15.4)</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to use for authentication of user.</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3.FIREBASE DATABASE(</a:t>
            </a:r>
            <a:r>
              <a:rPr lang="en-IN" sz="2000" dirty="0" err="1">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firebase_databse</a:t>
            </a:r>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3.1.1)</a:t>
            </a:r>
          </a:p>
          <a:p>
            <a:r>
              <a:rPr lang="en-IN"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It gives us the classes to access the firebase database.</a:t>
            </a:r>
          </a:p>
          <a:p>
            <a:endParaRPr lang="en-US" dirty="0"/>
          </a:p>
        </p:txBody>
      </p:sp>
    </p:spTree>
    <p:extLst>
      <p:ext uri="{BB962C8B-B14F-4D97-AF65-F5344CB8AC3E}">
        <p14:creationId xmlns:p14="http://schemas.microsoft.com/office/powerpoint/2010/main" val="41184567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otalTime>110</TotalTime>
  <Words>424</Words>
  <Application>Microsoft Macintosh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Ion Boardroom</vt:lpstr>
      <vt:lpstr>PowerPoint Presentation</vt:lpstr>
      <vt:lpstr>PROBLEM STATEMENT:</vt:lpstr>
      <vt:lpstr>SOLUTION APPROACH</vt:lpstr>
      <vt:lpstr>SOLUTION APPROACH</vt:lpstr>
      <vt:lpstr>PowerPoint Presentation</vt:lpstr>
      <vt:lpstr>PowerPoint Presentation</vt:lpstr>
      <vt:lpstr>PowerPoint Presentation</vt:lpstr>
      <vt:lpstr>PowerPoint Presentation</vt:lpstr>
      <vt:lpstr>Technical Description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ANURAG MISHRA</dc:creator>
  <cp:lastModifiedBy>ANURAG MISHRA</cp:lastModifiedBy>
  <cp:revision>7</cp:revision>
  <dcterms:created xsi:type="dcterms:W3CDTF">2020-02-09T17:25:19Z</dcterms:created>
  <dcterms:modified xsi:type="dcterms:W3CDTF">2020-02-09T19:15:29Z</dcterms:modified>
</cp:coreProperties>
</file>